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46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40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0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0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uvamte.gov.rs/obuke/onlajn-obuke-za-roditelj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#video" TargetMode="External"/><Relationship Id="rId2" Type="http://schemas.openxmlformats.org/officeDocument/2006/relationships/hyperlink" Target="https://cuvamte.gov.rs/aktuelnosti/svi-tekst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uvamte.gov.rs/#konta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r-Cyrl-RS" dirty="0" smtClean="0"/>
              <a:t>“Чувам те”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Национална платформа за превенцију насиља у школама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t="8240" r="1791" b="4494"/>
          <a:stretch>
            <a:fillRect/>
          </a:stretch>
        </p:blipFill>
        <p:spPr bwMode="auto">
          <a:xfrm>
            <a:off x="3067702" y="186181"/>
            <a:ext cx="3886200" cy="20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“Чувам те” је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...пројекат Владе Републике Србије и Канцеларије за информационе технологије и електронску управу.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...платфома која интегрише аспекте темељне превенције и алате за сузбијање насиља у школама.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...платформа која има за циљ координицију и јачање интерсекторске сарадње надлежних институција у борби против насиља.</a:t>
            </a:r>
          </a:p>
          <a:p>
            <a:pPr>
              <a:buNone/>
            </a:pPr>
            <a:r>
              <a:rPr lang="sr-Cyrl-RS" dirty="0" smtClean="0"/>
              <a:t> </a:t>
            </a:r>
          </a:p>
          <a:p>
            <a:r>
              <a:rPr lang="sr-Cyrl-RS" dirty="0" smtClean="0"/>
              <a:t>...</a:t>
            </a:r>
            <a:r>
              <a:rPr lang="en-US" dirty="0" smtClean="0"/>
              <a:t> </a:t>
            </a:r>
            <a:r>
              <a:rPr lang="sr-Cyrl-RS" dirty="0" smtClean="0"/>
              <a:t>платформа која нуди едукативне садржаје и смернице ученицима, родитељима и запосленима у школи.</a:t>
            </a:r>
            <a:endParaRPr lang="en-US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4806651" y="-88028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Платформа пружа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...проверене и јасне информације о насиљу и конкретне смернице за заштиту и реаговање на насиље кроз: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Објашњења и упутства</a:t>
            </a:r>
          </a:p>
          <a:p>
            <a:r>
              <a:rPr lang="sr-Cyrl-RS" dirty="0" smtClean="0"/>
              <a:t>Обуке (за ученике, наставнике и родитеље)</a:t>
            </a:r>
          </a:p>
          <a:p>
            <a:r>
              <a:rPr lang="sr-Cyrl-RS" dirty="0" smtClean="0"/>
              <a:t>Едукативне текстове и видео обуке</a:t>
            </a:r>
          </a:p>
          <a:p>
            <a:r>
              <a:rPr lang="sr-Cyrl-RS" dirty="0" smtClean="0"/>
              <a:t>Могућност пријаве насиља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Информисање – објашњења и упутства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Овде можете наћи одговоре на питања: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Шта је насиље и које врсте насиља постоје?</a:t>
            </a:r>
          </a:p>
          <a:p>
            <a:pPr>
              <a:buFontTx/>
              <a:buChar char="-"/>
            </a:pPr>
            <a:r>
              <a:rPr lang="ru-RU" dirty="0" smtClean="0"/>
              <a:t>Како препознати насиље?</a:t>
            </a:r>
          </a:p>
          <a:p>
            <a:pPr>
              <a:buFontTx/>
              <a:buChar char="-"/>
            </a:pPr>
            <a:r>
              <a:rPr lang="ru-RU" dirty="0" smtClean="0"/>
              <a:t>Како се заштитити и поступити у случају насиља?</a:t>
            </a:r>
          </a:p>
          <a:p>
            <a:pPr>
              <a:buFontTx/>
              <a:buChar char="-"/>
            </a:pPr>
            <a:r>
              <a:rPr lang="ru-RU" dirty="0" smtClean="0"/>
              <a:t>Коме се обратити?</a:t>
            </a:r>
          </a:p>
          <a:p>
            <a:pPr>
              <a:buFontTx/>
              <a:buChar char="-"/>
            </a:pPr>
            <a:r>
              <a:rPr lang="ru-RU" dirty="0" smtClean="0"/>
              <a:t>Шта школа може и треба да уради?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4495800" y="-23884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Платформа нуди обуке за ученике, родитеље и наставнике. </a:t>
            </a:r>
          </a:p>
          <a:p>
            <a:pPr algn="just">
              <a:buNone/>
            </a:pPr>
            <a:endParaRPr lang="en-US" sz="900" dirty="0" smtClean="0"/>
          </a:p>
          <a:p>
            <a:pPr algn="just">
              <a:buNone/>
            </a:pPr>
            <a:r>
              <a:rPr lang="sr-Cyrl-RS" dirty="0" smtClean="0"/>
              <a:t>	</a:t>
            </a:r>
            <a:r>
              <a:rPr lang="ru-RU" dirty="0" smtClean="0"/>
              <a:t>Актуелне обуке за родитеље су: </a:t>
            </a:r>
          </a:p>
          <a:p>
            <a:r>
              <a:rPr lang="sr-Cyrl-RS" dirty="0" smtClean="0"/>
              <a:t> </a:t>
            </a:r>
            <a:r>
              <a:rPr lang="ru-RU" dirty="0" smtClean="0"/>
              <a:t>"Шта родитељ треба да уради када има сазнања о насиљу у школи?" </a:t>
            </a:r>
          </a:p>
          <a:p>
            <a:r>
              <a:rPr lang="ru-RU" dirty="0" smtClean="0"/>
              <a:t>"Како да помогнем детету да не буде мета вршњачког насиља?“</a:t>
            </a:r>
            <a:endParaRPr lang="en-US" dirty="0" smtClean="0"/>
          </a:p>
          <a:p>
            <a:r>
              <a:rPr lang="ru-RU" dirty="0" smtClean="0"/>
              <a:t>"Подршка деци из осетљивих друштвених група у ситуацијама дискриминације, насиља, злостављања и занемаривања»</a:t>
            </a:r>
            <a:endParaRPr lang="sr-Cyrl-RS" sz="1000" dirty="0" smtClean="0"/>
          </a:p>
          <a:p>
            <a:pPr>
              <a:buNone/>
            </a:pPr>
            <a:r>
              <a:rPr lang="ru-RU" dirty="0" smtClean="0"/>
              <a:t>	О</a:t>
            </a:r>
            <a:r>
              <a:rPr lang="sr-Cyrl-RS" dirty="0" smtClean="0"/>
              <a:t>буке за родитеље </a:t>
            </a:r>
            <a:r>
              <a:rPr lang="sr-Cyrl-RS" dirty="0" smtClean="0"/>
              <a:t>се налазе </a:t>
            </a:r>
            <a:r>
              <a:rPr lang="sr-Cyrl-RS" dirty="0" smtClean="0"/>
              <a:t>линку</a:t>
            </a:r>
            <a:r>
              <a:rPr lang="sr-Cyrl-RS" dirty="0" smtClean="0"/>
              <a:t>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https://cuvamte.gov.rs/obuke/onlajn-obuke-za-roditelje/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4572000" y="1143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979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Едукативни текстови</a:t>
            </a:r>
            <a:r>
              <a:rPr lang="en-US" dirty="0" smtClean="0"/>
              <a:t> </a:t>
            </a:r>
            <a:r>
              <a:rPr lang="sr-Cyrl-RS" dirty="0" smtClean="0"/>
              <a:t>и видео 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dirty="0" smtClean="0"/>
              <a:t>    </a:t>
            </a:r>
          </a:p>
          <a:p>
            <a:pPr algn="just">
              <a:buNone/>
            </a:pPr>
            <a:r>
              <a:rPr lang="sr-Cyrl-RS" dirty="0" smtClean="0"/>
              <a:t>	Едукативни текстови и видео обуке су разноврсни и намењени </a:t>
            </a:r>
            <a:r>
              <a:rPr lang="sr-Cyrl-RS" dirty="0" smtClean="0"/>
              <a:t>су ученицима</a:t>
            </a:r>
            <a:r>
              <a:rPr lang="sr-Cyrl-RS" dirty="0" smtClean="0"/>
              <a:t>, родитељима и запосленима у школи. 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sr-Cyrl-RS" dirty="0" smtClean="0"/>
              <a:t>	Родитељима пружају корисне информације и упутства за упознавање и препознавање ризика, пружање подршке детету у изазовним окружењима, реаговање у случају насиља.</a:t>
            </a:r>
          </a:p>
          <a:p>
            <a:pPr>
              <a:buNone/>
            </a:pPr>
            <a:endParaRPr lang="sr-Cyrl-RS" sz="1100" dirty="0" smtClean="0"/>
          </a:p>
          <a:p>
            <a:pPr>
              <a:buNone/>
            </a:pPr>
            <a:r>
              <a:rPr lang="sr-Cyrl-RS" dirty="0" smtClean="0"/>
              <a:t>Текстови и видео обуке се налазе на следећим линковима:</a:t>
            </a: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https://cuvamte.gov.rs/aktuelnosti/svi-tekstovi/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https://cuvamte.gov.rs/#video</a:t>
            </a:r>
            <a:endParaRPr lang="sr-Cyrl-R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9253" t="20645" r="8340" b="45561"/>
          <a:stretch>
            <a:fillRect/>
          </a:stretch>
        </p:blipFill>
        <p:spPr bwMode="auto">
          <a:xfrm>
            <a:off x="5105400" y="1251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9790"/>
            <a:ext cx="6347713" cy="1320800"/>
          </a:xfrm>
        </p:spPr>
        <p:txBody>
          <a:bodyPr/>
          <a:lstStyle/>
          <a:p>
            <a:pPr algn="ctr"/>
            <a:r>
              <a:rPr lang="sr-Cyrl-RS" dirty="0" smtClean="0"/>
              <a:t>Пријава насиља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dirty="0" smtClean="0"/>
              <a:t>На платформи постоји могућност пријављивања насиља путем линка који је у прилогу: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https://cuvamte.gov.rs/#kontakt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Подсећамо вас да се у</a:t>
            </a:r>
            <a:r>
              <a:rPr lang="sr-Cyrl-RS" dirty="0" smtClean="0"/>
              <a:t>век </a:t>
            </a:r>
            <a:r>
              <a:rPr lang="sr-Cyrl-RS" dirty="0" smtClean="0"/>
              <a:t>се можете обратити школи – одељењском старешини, управи школе и педагозима.</a:t>
            </a:r>
          </a:p>
          <a:p>
            <a:pPr algn="ctr">
              <a:buNone/>
            </a:pPr>
            <a:endParaRPr lang="sr-Cyrl-R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4876800" y="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226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“Чувам те”</vt:lpstr>
      <vt:lpstr>“Чувам те” је ...</vt:lpstr>
      <vt:lpstr>Платформа пружа ...</vt:lpstr>
      <vt:lpstr>Информисање – објашњења и упутства</vt:lpstr>
      <vt:lpstr>Обуке</vt:lpstr>
      <vt:lpstr>Едукативни текстови и видео обуке</vt:lpstr>
      <vt:lpstr>Пријава насиља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Microsoft account</cp:lastModifiedBy>
  <cp:revision>40</cp:revision>
  <dcterms:created xsi:type="dcterms:W3CDTF">2006-08-16T00:00:00Z</dcterms:created>
  <dcterms:modified xsi:type="dcterms:W3CDTF">2023-06-07T08:22:16Z</dcterms:modified>
</cp:coreProperties>
</file>