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</a:ln>
          <a:effectLst/>
        </p:spPr>
        <p:txBody>
          <a:bodyPr wrap="square" numCol="1" anchor="t" anchorCtr="0" compatLnSpc="1"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3600" dirty="0"/>
              <a:t>Грађанско васпитање </a:t>
            </a:r>
            <a:r>
              <a:rPr lang="en-US" sz="4000" dirty="0"/>
              <a:t>I</a:t>
            </a:r>
            <a:r>
              <a:rPr lang="en-US" sz="3600" dirty="0"/>
              <a:t> </a:t>
            </a:r>
            <a:r>
              <a:rPr lang="sr-Cyrl-RS" sz="3600" dirty="0"/>
              <a:t>разред </a:t>
            </a:r>
            <a:br>
              <a:rPr lang="sr-Cyrl-RS" sz="3600" dirty="0"/>
            </a:br>
            <a:r>
              <a:rPr lang="sr-Cyrl-RS" sz="3600" dirty="0"/>
              <a:t>Основна школа „Десанка Максимовић“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624" y="5320035"/>
            <a:ext cx="10572000" cy="434974"/>
          </a:xfrm>
        </p:spPr>
        <p:txBody>
          <a:bodyPr/>
          <a:lstStyle/>
          <a:p>
            <a:r>
              <a:rPr lang="sr-Cyrl-RS" dirty="0">
                <a:solidFill>
                  <a:schemeClr val="bg1">
                    <a:lumMod val="95000"/>
                    <a:lumOff val="5000"/>
                  </a:schemeClr>
                </a:solidFill>
              </a:rPr>
              <a:t>Учитељице првог разреда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deca i kisa | Испеци па реци деци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792598" y="1449147"/>
            <a:ext cx="2589401" cy="1942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37" y="1610744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Општи циљ предмета "Грађанско васпитање - Сазнање о себи и другима" је подстицање развоја личности и социјалног сазнања код ученика основне школе.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Овај предмет треба да пружи могућност ученицима да постану активни учесници у процесу образовања и васпитања и да изграде сазнања, умења, способности и вредности неопходне за формирање аутономне, компетентне, одговорне и креативне личности, отворене за договор и сарадњу, која поштује и себе и друге.</a:t>
            </a:r>
            <a:endParaRPr lang="en-US" dirty="0"/>
          </a:p>
        </p:txBody>
      </p:sp>
      <p:pic>
        <p:nvPicPr>
          <p:cNvPr id="2050" name="Picture 2" descr="Vrtić “ Mali istraživači” -mesto na kome deca srećno rastu ...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849521" y="4125109"/>
            <a:ext cx="3001941" cy="25716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ako deca uč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987" y="4373080"/>
            <a:ext cx="3584983" cy="22943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5417" y="-90807"/>
            <a:ext cx="6252633" cy="5414963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Кроз овај предмет се:</a:t>
            </a:r>
            <a:endParaRPr lang="sr-Cyrl-RS" dirty="0"/>
          </a:p>
          <a:p>
            <a:r>
              <a:rPr lang="sr-Cyrl-RS" dirty="0"/>
              <a:t>Упознајемо </a:t>
            </a:r>
            <a:endParaRPr lang="sr-Cyrl-RS" dirty="0"/>
          </a:p>
          <a:p>
            <a:r>
              <a:rPr lang="sr-Cyrl-RS" dirty="0"/>
              <a:t>Стварамо </a:t>
            </a:r>
            <a:endParaRPr lang="sr-Cyrl-RS" dirty="0"/>
          </a:p>
          <a:p>
            <a:r>
              <a:rPr lang="sr-Cyrl-RS" dirty="0"/>
              <a:t>Учимо чаробне речи</a:t>
            </a:r>
            <a:endParaRPr lang="sr-Cyrl-RS" dirty="0"/>
          </a:p>
          <a:p>
            <a:r>
              <a:rPr lang="sr-Cyrl-RS" dirty="0"/>
              <a:t>Играмо...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530" y="1255286"/>
            <a:ext cx="5369594" cy="3600311"/>
          </a:xfrm>
        </p:spPr>
        <p:txBody>
          <a:bodyPr>
            <a:normAutofit/>
          </a:bodyPr>
          <a:lstStyle/>
          <a:p>
            <a:r>
              <a:rPr lang="sr-Cyrl-RS" sz="2000" dirty="0"/>
              <a:t>Кроз игру о дечијим правима и обавезама, разговарамо, цртамо и наравно учимо.</a:t>
            </a:r>
            <a:endParaRPr lang="en-US" sz="2000" dirty="0"/>
          </a:p>
        </p:txBody>
      </p:sp>
      <p:pic>
        <p:nvPicPr>
          <p:cNvPr id="3076" name="Picture 4" descr="О Б А В Е Ш Т Е Њ Е О УПИСУ ДЕЦЕ У ПРВИ РАЗРЕД ШКОЛСКЕ 2015/16 ...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190153" y="4009938"/>
            <a:ext cx="3811694" cy="23264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Kid school clipart 2 » Clipart S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37111" y="545283"/>
            <a:ext cx="2426316" cy="44755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chool children clipart - kids school clipart PNG image with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8289" y="4009938"/>
            <a:ext cx="2274775" cy="23264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miley Face 4"/>
          <p:cNvSpPr/>
          <p:nvPr/>
        </p:nvSpPr>
        <p:spPr>
          <a:xfrm rot="557285">
            <a:off x="2696424" y="700472"/>
            <a:ext cx="992024" cy="945771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6210340" cy="1302779"/>
          </a:xfrm>
        </p:spPr>
        <p:txBody>
          <a:bodyPr/>
          <a:lstStyle/>
          <a:p>
            <a:r>
              <a:rPr lang="sr-Cyrl-RS" dirty="0"/>
              <a:t>Видимо се у школи, драги ђаци прваци!</a:t>
            </a:r>
            <a:endParaRPr lang="sr-Cyrl-RS" dirty="0"/>
          </a:p>
          <a:p>
            <a:r>
              <a:rPr lang="sr-Cyrl-RS" dirty="0"/>
              <a:t>Учитељице 1. разреда.</a:t>
            </a:r>
            <a:endParaRPr lang="sr-Cyrl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r-Cyrl-RS" dirty="0"/>
              <a:t>Осећања, љубави и пријатељства никада доста у нашој школи из снова.</a:t>
            </a:r>
            <a:endParaRPr lang="en-US" dirty="0"/>
          </a:p>
        </p:txBody>
      </p:sp>
      <p:pic>
        <p:nvPicPr>
          <p:cNvPr id="4098" name="Picture 2" descr="circle clipart student #1265 (With images) | Kids clipart, Clip ...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33" y="1635852"/>
            <a:ext cx="5862282" cy="205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eart 4"/>
          <p:cNvSpPr/>
          <p:nvPr/>
        </p:nvSpPr>
        <p:spPr>
          <a:xfrm rot="1129756">
            <a:off x="10386343" y="2206391"/>
            <a:ext cx="1317072" cy="1166069"/>
          </a:xfrm>
          <a:prstGeom prst="hear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Kids Going To School Clipart - School Children Clipart Png , 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026" y="3957390"/>
            <a:ext cx="2133600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804</Words>
  <Application>WPS Presentation</Application>
  <PresentationFormat>Custom</PresentationFormat>
  <Paragraphs>20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SimSun</vt:lpstr>
      <vt:lpstr>Wingdings</vt:lpstr>
      <vt:lpstr>Wingdings 2</vt:lpstr>
      <vt:lpstr>Century Gothic</vt:lpstr>
      <vt:lpstr>Segoe Print</vt:lpstr>
      <vt:lpstr>Microsoft YaHei</vt:lpstr>
      <vt:lpstr/>
      <vt:lpstr>Arial Unicode MS</vt:lpstr>
      <vt:lpstr>Wingdings</vt:lpstr>
      <vt:lpstr>Calibri</vt:lpstr>
      <vt:lpstr>Quotable</vt:lpstr>
      <vt:lpstr>Грађанско васпитање I разред  Основна школа „Десанка Максимовић“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Грађанско васпитање I разред  Основна школа „Десанка Максимовић“</dc:title>
  <dc:creator>Windows User</dc:creator>
  <cp:lastModifiedBy>Rada</cp:lastModifiedBy>
  <cp:revision>6</cp:revision>
  <dcterms:created xsi:type="dcterms:W3CDTF">2020-05-26T10:17:00Z</dcterms:created>
  <dcterms:modified xsi:type="dcterms:W3CDTF">2020-05-30T19:11:05Z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1033-11.2.0.9363</vt:lpwstr>
  </property>
</Properties>
</file>