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82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094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2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2063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9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45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09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4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3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32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4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1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10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471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119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86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jp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18.jpg"/><Relationship Id="rId7" Type="http://schemas.openxmlformats.org/officeDocument/2006/relationships/image" Target="../media/image6.jpg"/><Relationship Id="rId12" Type="http://schemas.openxmlformats.org/officeDocument/2006/relationships/image" Target="../media/image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7.jpg"/><Relationship Id="rId5" Type="http://schemas.openxmlformats.org/officeDocument/2006/relationships/image" Target="../media/image1.jpg"/><Relationship Id="rId10" Type="http://schemas.openxmlformats.org/officeDocument/2006/relationships/image" Target="../media/image3.jpg"/><Relationship Id="rId4" Type="http://schemas.openxmlformats.org/officeDocument/2006/relationships/image" Target="../media/image19.jp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dirty="0" smtClean="0"/>
              <a:t>ХРИСТОС ВОСКРЕСЕ-РАДОСТ ДОНЕСЕ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r-Cyrl-RS" dirty="0" smtClean="0"/>
              <a:t>За славу живота, свако добро од Господа и срећан празник свима желе пчелице </a:t>
            </a:r>
            <a:r>
              <a:rPr lang="en-US" dirty="0" smtClean="0"/>
              <a:t>III2</a:t>
            </a:r>
            <a:r>
              <a:rPr lang="sr-Cyrl-RS" dirty="0" smtClean="0"/>
              <a:t> са вероучитељицом и учитељицом!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11" y="353528"/>
            <a:ext cx="1908220" cy="190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38" y="4886424"/>
            <a:ext cx="2435336" cy="1621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3" y="353528"/>
            <a:ext cx="2571369" cy="1712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172" y="4050833"/>
            <a:ext cx="1865811" cy="2664378"/>
          </a:xfrm>
          <a:prstGeom prst="rect">
            <a:avLst/>
          </a:prstGeom>
        </p:spPr>
      </p:pic>
      <p:pic>
        <p:nvPicPr>
          <p:cNvPr id="8" name="ХРИСТОС ВОСКРЕСЕ,РАДОСТ ДОНЕСЕ!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03324" y="904994"/>
            <a:ext cx="609600" cy="60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5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0">
        <p14:reveal/>
      </p:transition>
    </mc:Choice>
    <mc:Fallback xmlns="">
      <p:transition spd="slow" advClick="0" advTm="6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2" y="4541748"/>
            <a:ext cx="1493783" cy="1998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4" y="298360"/>
            <a:ext cx="2335369" cy="1751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60" y="4817152"/>
            <a:ext cx="2531437" cy="1722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50" y="427149"/>
            <a:ext cx="1583334" cy="2118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21" y="298360"/>
            <a:ext cx="3349580" cy="3349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69" y="922986"/>
            <a:ext cx="2961068" cy="2961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21" y="3884054"/>
            <a:ext cx="28194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20" y="3983328"/>
            <a:ext cx="2620851" cy="262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0"/>
    </mc:Choice>
    <mc:Fallback xmlns="">
      <p:transition spd="slow" advTm="6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933" y="321971"/>
            <a:ext cx="1555123" cy="15551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7" y="266498"/>
            <a:ext cx="2502398" cy="1666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4" y="4993008"/>
            <a:ext cx="2534392" cy="1687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56" y="4250027"/>
            <a:ext cx="1736123" cy="2479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3" y="374560"/>
            <a:ext cx="3089857" cy="3089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84" y="1520779"/>
            <a:ext cx="3257282" cy="3257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033" y="3686575"/>
            <a:ext cx="2994338" cy="299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27" y="231818"/>
            <a:ext cx="3148885" cy="31488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284" y="2134672"/>
            <a:ext cx="3329189" cy="33291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051" y="3580326"/>
            <a:ext cx="2775397" cy="2775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8" y="231818"/>
            <a:ext cx="2171875" cy="2171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965" y="231818"/>
            <a:ext cx="1745141" cy="2492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11" y="216111"/>
            <a:ext cx="1347482" cy="1802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32" y="216111"/>
            <a:ext cx="1335358" cy="1786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492" y="5463861"/>
            <a:ext cx="1922085" cy="12797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19" y="5524999"/>
            <a:ext cx="2001502" cy="1333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5" y="2975240"/>
            <a:ext cx="2279560" cy="1709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4" y="5256458"/>
            <a:ext cx="2184903" cy="14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2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23</Words>
  <Application>Microsoft Office PowerPoint</Application>
  <PresentationFormat>Widescreen</PresentationFormat>
  <Paragraphs>2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Trebuchet MS</vt:lpstr>
      <vt:lpstr>Wingdings 3</vt:lpstr>
      <vt:lpstr>Facet</vt:lpstr>
      <vt:lpstr>ХРИСТОС ВОСКРЕСЕ-РАДОСТ ДОНЕСЕ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ХРИСТОС ВОСКРЕСЕ-РАДОСТ ДОНЕСЕ</dc:title>
  <dc:creator>Korisnik</dc:creator>
  <cp:lastModifiedBy>Korisnik</cp:lastModifiedBy>
  <cp:revision>8</cp:revision>
  <dcterms:created xsi:type="dcterms:W3CDTF">2020-04-13T11:40:10Z</dcterms:created>
  <dcterms:modified xsi:type="dcterms:W3CDTF">2020-04-13T16:03:28Z</dcterms:modified>
</cp:coreProperties>
</file>